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Shadows Into Light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ShadowsIntoLigh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249625"/>
            <a:ext cx="85206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Top of the Rainbow...RED!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83200" y="1152475"/>
            <a:ext cx="8964000" cy="3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48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Indent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At the beginning of each paragraph there should be an indention (tab key). Some people have been taught to use their index finger as a guide to measure the space. Most students should have 4-5 paragraphs (at least two body paragraphs).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249625"/>
            <a:ext cx="85206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Next up...ORANGE!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3200" y="1152475"/>
            <a:ext cx="8964000" cy="3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 </a:t>
            </a:r>
            <a:r>
              <a:rPr b="1" lang="en" sz="48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Capitalization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Check: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Proper Nouns (names, organizations, places, authors, titles)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Beginnings of Sentences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Title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Authors in parentheses (sources)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825" y="548250"/>
            <a:ext cx="2653376" cy="11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249625"/>
            <a:ext cx="85206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Next to come...YELLOW!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200" y="847675"/>
            <a:ext cx="8964000" cy="394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48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Punctuation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Your paper should include: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Periods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Questions marks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Commas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Apostrophes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Quotations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Parentheses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 contractions (spell out)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">
            <a:off x="5627429" y="1973471"/>
            <a:ext cx="2939864" cy="216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49625"/>
            <a:ext cx="85206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Middle of the Rainbow...GREEN!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200" y="1152475"/>
            <a:ext cx="8964000" cy="378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36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Transition Words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Transitions should be naturally placed/not sound choppy. Places where transitions must be located: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Shadows Into Light"/>
            </a:pP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 front of evidence (In the article _______, it states, “______”.)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Shadows Into Light"/>
            </a:pP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 front of synthesis (This proves that, For example, For instance).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Shadows Into Light"/>
            </a:pP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At the beginning of the paragraph addressing the counterclaim (On the other hand, However, Some people argue)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Shadows Into Light"/>
            </a:pP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At the beginning of Conclusion paragraph (In conclusion, Clearly, At last)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293525"/>
            <a:ext cx="4569300" cy="45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4800" u="sng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Misspelled Words</a:t>
            </a:r>
            <a:r>
              <a:rPr b="1" lang="en" sz="4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...Blue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Don’t forget about: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Their, There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To, Two, Too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***no “you’s” anywhere….***</a:t>
            </a:r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223237"/>
            <a:ext cx="4109899" cy="46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49625"/>
            <a:ext cx="85206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Bottom of the Rainbow...PURPLE!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3200" y="1152475"/>
            <a:ext cx="8964000" cy="3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48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Interesting Words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These are words that are JUICY!                </a:t>
            </a: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They enhance the paper a ton! Make sure every sentence doesn’t begin with “he”. Read the sentences aloud and tell someone to add details if necessary.</a:t>
            </a:r>
            <a:r>
              <a:rPr b="1" lang="en" sz="36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Make sure the hook grabs the reader’s attention in the intro.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4761">
            <a:off x="7309161" y="1213445"/>
            <a:ext cx="1557927" cy="159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27156">
            <a:off x="6212388" y="1119105"/>
            <a:ext cx="977822" cy="104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249625"/>
            <a:ext cx="85206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In Text Citations...PINK!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83200" y="1152475"/>
            <a:ext cx="8964000" cy="3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48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Giving credit to authors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Credit should be given to an author after each piece of evidence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Shadows Into Light"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author’s last name/company should be in parentheses followed by a period.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Example: In the article, “History” it states that “Christopher Columbus sailed the ocean blue in 1492” (Bio).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49625"/>
            <a:ext cx="85206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">
                <a:latin typeface="Shadows Into Light"/>
                <a:ea typeface="Shadows Into Light"/>
                <a:cs typeface="Shadows Into Light"/>
                <a:sym typeface="Shadows Into Light"/>
              </a:rPr>
              <a:t>Structure...Brown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83200" y="847675"/>
            <a:ext cx="8964000" cy="403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30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Hook</a:t>
            </a: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: should grab the reader’s attention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30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Bridge:</a:t>
            </a: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should connect the hook and thesis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---</a:t>
            </a:r>
            <a:r>
              <a:rPr b="1" lang="en" sz="3000" u="sng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Conclusion</a:t>
            </a: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: check to see if the thesis and hook are similar to the originals in the intro/body, but still different/reworded</a:t>
            </a:r>
            <a:b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1" lang="en" sz="30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	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